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12"/>
      <p:bold r:id="rId13"/>
    </p:embeddedFont>
    <p:embeddedFont>
      <p:font typeface="Proxima Nova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65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30347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>
                <a:solidFill>
                  <a:schemeClr val="lt1"/>
                </a:solidFill>
              </a:rPr>
              <a:t>‹#›</a:t>
            </a:fld>
            <a:endParaRPr lang="pl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>
                <a:solidFill>
                  <a:schemeClr val="lt1"/>
                </a:solidFill>
              </a:rPr>
              <a:t>‹#›</a:t>
            </a:fld>
            <a:endParaRPr lang="pl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>
                <a:solidFill>
                  <a:schemeClr val="lt1"/>
                </a:solidFill>
              </a:rPr>
              <a:t>‹#›</a:t>
            </a:fld>
            <a:endParaRPr lang="pl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buSzPts val="14000"/>
              <a:buNone/>
              <a:defRPr sz="14000" b="1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  <a:endParaRPr lang="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pl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pl"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478200" y="419150"/>
            <a:ext cx="8234100" cy="1365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pl"/>
              <a:t>Jak zbudować silnik                Elektryczny  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pl"/>
              <a:t>Krok 1. 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" dirty="0"/>
              <a:t>Zwijamy drut nawojowy w kształt koła(dla lepszego efektu możemy nawinąć go na butelkę a potem go z niej zdjąć) pamiętając aby zostawić sobie po obu stronach drutu kawałek długości 5 cm którymi będzie doprowadzany </a:t>
            </a:r>
            <a:r>
              <a:rPr lang="pl" dirty="0" smtClean="0"/>
              <a:t>prąd </a:t>
            </a:r>
            <a:r>
              <a:rPr lang="pl" dirty="0"/>
              <a:t>do cewki. Następnie pomiędzy zwoje wkładamy wykałaczkę (można też użyć metalowego prętu lecz trzeba go wtedy okleić izolacją) aby wszystko się trzymało drut zabezpieczamy sznureczkiem.Tak jak na poniższym rysunku.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305050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924315">
            <a:off x="2212862" y="1574336"/>
            <a:ext cx="3880076" cy="2604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pl"/>
              <a:t>Krok 2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" dirty="0"/>
              <a:t>Teraz trzeba przygotować podstawkę pod silnik. Zaczynamy od przyczepienia dwóch kątowniów do mebli w takiej odległości aby bez problemu można było włożyć </a:t>
            </a:r>
            <a:r>
              <a:rPr lang="pl" dirty="0" smtClean="0"/>
              <a:t>wykałaczkę/pręt ale </a:t>
            </a:r>
            <a:r>
              <a:rPr lang="pl" dirty="0"/>
              <a:t>żeby nie wypadała podczas kręcenia. Wkładamy teraz cewkę w uchwyty i mocujemy dwa magnesy tak aby były jak najbliżej cewki ale nie ociarały się o nią podczas obracania.(Trzeba pamiętać ,żeby magnesy były zwrócone do siebie różnymi biegunami).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5889950" y="1231400"/>
            <a:ext cx="3059100" cy="853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"/>
              <a:t>Przykład kątownika ,którego można użyć.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350" y="2084906"/>
            <a:ext cx="4341950" cy="222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300" y="1002175"/>
            <a:ext cx="4185550" cy="313916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/>
        </p:nvSpPr>
        <p:spPr>
          <a:xfrm>
            <a:off x="489850" y="291575"/>
            <a:ext cx="4185600" cy="710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Przymocowana cewka wraz z szczotkami i komutatorami.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pl"/>
              <a:t>Krok 3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99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"/>
              <a:t>Po obu stronach wykałaczki przyczepiamy paseczki papieru tak aby powstały widoczne wybrzuszenia. Potem cunkujemy je całe tak aby nie było widać białej kartki. Następnie ścieramy papierem sciernym lakier na końcówkach druta i przykładamy je do komutatorów ,które przed chwilą zrobiliśmy. Nie mogą one sięgać do samego końca komutatorów trzaba zostawić około 1.5 cm do 2 cm wolnego miejsca na komutatorze. Teraz przyczepiamy drut do komutatora za pomocą izolacji (część komutatora musi zostać nieoklejona. Teraz wkładamy baterię do pojemnika na baterie i zrywamy częć izolacji na górze kableków tak , aby było widać cienkie miedziane druciki. Jeden z nich przykładamy do jednego komutatora a drugi do drugiego i lekko popychamy cewkę. Silnik powinien zacząć się obracać.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11700" y="433350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pl"/>
              <a:t>Obliczanie napięcia i natężenia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97" y="1152475"/>
            <a:ext cx="2993269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pl"/>
              <a:t>Obliczanie sprawności Silnika </a:t>
            </a:r>
          </a:p>
          <a:p>
            <a:pPr marL="0" lvl="0" indent="0" algn="ctr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4125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" dirty="0"/>
              <a:t>Najpierw musimy sprawdzić moc baterii ,jeśli nie jest ona zapisane na niej to trzeba ją obliczyć ze wzoru P=U*I czyli moc=napięcie*natężenie. teraz należy obliczyć moc silnika, aby to zrobić należy do jednego końca wykałaczki przymocować sznurek wraz z odważnikiem, włączyć silnik i sprawdzić w jakim czasie odważnik zostanie wciągnięty musimy też znać jego masę oraz odległość jaką pokona odważnik. Możemy wtedy obliczyć moc silnika ze wzoru:     </a:t>
            </a:r>
            <a:r>
              <a:rPr lang="pl" sz="2400" b="1" dirty="0">
                <a:solidFill>
                  <a:srgbClr val="666666"/>
                </a:solidFill>
              </a:rPr>
              <a:t>Pś=m*g*h/t 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" dirty="0">
                <a:solidFill>
                  <a:srgbClr val="666666"/>
                </a:solidFill>
              </a:rPr>
              <a:t>gdzie: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" dirty="0">
                <a:solidFill>
                  <a:srgbClr val="666666"/>
                </a:solidFill>
              </a:rPr>
              <a:t>m=masa wyrażona w kilogramach                             h=wysokość w metrach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" dirty="0">
                <a:solidFill>
                  <a:srgbClr val="666666"/>
                </a:solidFill>
              </a:rPr>
              <a:t>g=przyśpieszenie ziemskie= 10 N/kg                         t=czas w s</a:t>
            </a:r>
          </a:p>
          <a:p>
            <a:pPr marL="0" lvl="0" indent="0">
              <a:spcBef>
                <a:spcPts val="0"/>
              </a:spcBef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pl" sz="3200" b="1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311700" y="326575"/>
            <a:ext cx="8520600" cy="4242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"/>
              <a:t>Mając moc baterii oraz moc silnika możemy obliczyć sprawność silnika ze wzoru: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"/>
              <a:t>Sprawność=Pś/Pb * 100%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"/>
              <a:t>gdzie Pb= moc baterii a Pś moc silnika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"/>
              <a:t>Przykładowe obliczenia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b="1">
                <a:solidFill>
                  <a:srgbClr val="999999"/>
                </a:solidFill>
                <a:latin typeface="Tahoma"/>
                <a:ea typeface="Tahoma"/>
                <a:cs typeface="Tahoma"/>
                <a:sym typeface="Tahoma"/>
              </a:rPr>
              <a:t>t=2,65 s            P od=m*g*h/t         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b="1">
                <a:solidFill>
                  <a:srgbClr val="999999"/>
                </a:solidFill>
                <a:latin typeface="Tahoma"/>
                <a:ea typeface="Tahoma"/>
                <a:cs typeface="Tahoma"/>
                <a:sym typeface="Tahoma"/>
              </a:rPr>
              <a:t>m=0,475 kg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b="1">
                <a:solidFill>
                  <a:srgbClr val="999999"/>
                </a:solidFill>
                <a:latin typeface="Tahoma"/>
                <a:ea typeface="Tahoma"/>
                <a:cs typeface="Tahoma"/>
                <a:sym typeface="Tahoma"/>
              </a:rPr>
              <a:t>h=0,36 m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b="1">
                <a:solidFill>
                  <a:srgbClr val="999999"/>
                </a:solidFill>
                <a:latin typeface="Tahoma"/>
                <a:ea typeface="Tahoma"/>
                <a:cs typeface="Tahoma"/>
                <a:sym typeface="Tahoma"/>
              </a:rPr>
              <a:t>Pb=9 W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b="1">
                <a:solidFill>
                  <a:srgbClr val="999999"/>
                </a:solidFill>
                <a:latin typeface="Tahoma"/>
                <a:ea typeface="Tahoma"/>
                <a:cs typeface="Tahoma"/>
                <a:sym typeface="Tahoma"/>
              </a:rPr>
              <a:t>Pś=0,475*10*0,36/2,65s=0,64 W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b="1">
                <a:solidFill>
                  <a:srgbClr val="999999"/>
                </a:solidFill>
                <a:latin typeface="Tahoma"/>
                <a:ea typeface="Tahoma"/>
                <a:cs typeface="Tahoma"/>
                <a:sym typeface="Tahoma"/>
              </a:rPr>
              <a:t>Sprawność=P od/P pob * 100%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b="1">
                <a:solidFill>
                  <a:srgbClr val="999999"/>
                </a:solidFill>
                <a:latin typeface="Tahoma"/>
                <a:ea typeface="Tahoma"/>
                <a:cs typeface="Tahoma"/>
                <a:sym typeface="Tahoma"/>
              </a:rPr>
              <a:t>Sprawność=0,64/9*100%=7%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3200" b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7%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437</Words>
  <Application>Microsoft Office PowerPoint</Application>
  <PresentationFormat>Pokaz na ekranie (16:9)</PresentationFormat>
  <Paragraphs>30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Tahoma</vt:lpstr>
      <vt:lpstr>Proxima Nova</vt:lpstr>
      <vt:lpstr>Spearmint</vt:lpstr>
      <vt:lpstr>Jak zbudować silnik                Elektryczny  </vt:lpstr>
      <vt:lpstr>Krok 1. </vt:lpstr>
      <vt:lpstr>Prezentacja programu PowerPoint</vt:lpstr>
      <vt:lpstr>Krok 2</vt:lpstr>
      <vt:lpstr>Prezentacja programu PowerPoint</vt:lpstr>
      <vt:lpstr>Krok 3</vt:lpstr>
      <vt:lpstr>Obliczanie napięcia i natężenia</vt:lpstr>
      <vt:lpstr>Obliczanie sprawności Silnika  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zbudować silnik                Elektryczny  </dc:title>
  <cp:lastModifiedBy>sd</cp:lastModifiedBy>
  <cp:revision>3</cp:revision>
  <dcterms:modified xsi:type="dcterms:W3CDTF">2018-07-02T11:48:21Z</dcterms:modified>
</cp:coreProperties>
</file>